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3" autoAdjust="0"/>
    <p:restoredTop sz="94660"/>
  </p:normalViewPr>
  <p:slideViewPr>
    <p:cSldViewPr snapToGrid="0">
      <p:cViewPr varScale="1">
        <p:scale>
          <a:sx n="69" d="100"/>
          <a:sy n="69" d="100"/>
        </p:scale>
        <p:origin x="72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DE0854-BCBB-F87D-7BA1-2116F2CCCE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70C071A-275F-40A0-D30D-89593DBC52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EA185B2-A1C7-AA96-A927-F2788EAD1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EEDFD-4ADD-4910-A1C6-F6AF4146E275}" type="datetimeFigureOut">
              <a:rPr lang="es-ES" smtClean="0"/>
              <a:t>17/03/2025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E97CFE9-41EA-DFEE-93BD-CA51152C5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E66E75D-C1E6-2730-C1DE-C77C52497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23460-27F3-4EDD-9C3F-D1D405D925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33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EA3D77-D98A-3326-001E-F07396D7F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64A77F6-ADBE-4E52-7CCE-139E2835BD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EA45AD-E8F9-7743-DA66-0A42907BA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EEDFD-4ADD-4910-A1C6-F6AF4146E275}" type="datetimeFigureOut">
              <a:rPr lang="es-ES" smtClean="0"/>
              <a:t>17/03/2025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8AB342-D952-CEF1-05E3-C97BAEA69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0E5CD2-2F22-446C-B18B-47F37B3F6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23460-27F3-4EDD-9C3F-D1D405D925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1865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F7B9F23-1AE6-1551-BAC6-9FC3EE4CAA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BE5DD85-A561-98C9-AC32-44F94C89B4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9794B55-CBB5-9D5C-A11F-331616606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EEDFD-4ADD-4910-A1C6-F6AF4146E275}" type="datetimeFigureOut">
              <a:rPr lang="es-ES" smtClean="0"/>
              <a:t>17/03/2025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6BDC56-1A4B-63D0-21C1-5DFC06B22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2DB7D00-2CD5-E721-71ED-794EF9E3D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23460-27F3-4EDD-9C3F-D1D405D925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1887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E0EA2A-6812-87F1-AE4D-5B97B228C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DB56701-776E-E321-5399-618679C77A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3B0287A-F4F7-0E53-0D2C-30BF75424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EEDFD-4ADD-4910-A1C6-F6AF4146E275}" type="datetimeFigureOut">
              <a:rPr lang="es-ES" smtClean="0"/>
              <a:t>17/03/2025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7B72E1-635D-14CC-7F20-A78163C31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939A5AC-1024-D628-FBAD-D0D46C9D7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23460-27F3-4EDD-9C3F-D1D405D925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0265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DFBBAF-30B6-0CC3-D7E5-5795A91C5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F9728BD-A22D-6EA7-270A-EF4E363A88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9D7D292-E000-2295-EAF0-423EA6D48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EEDFD-4ADD-4910-A1C6-F6AF4146E275}" type="datetimeFigureOut">
              <a:rPr lang="es-ES" smtClean="0"/>
              <a:t>17/03/2025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290006B-5F7A-A0E0-587D-BD02A01A8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2D62E8-0B9B-52B8-51EC-2E13FC011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23460-27F3-4EDD-9C3F-D1D405D925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0781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4C8B6E-B0BA-28EB-F30F-DCA6EA1CB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93144CC-FEF1-6EC4-187B-7FF404EF78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E4DFF84-D23A-5001-692B-58FD6AE871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064513D-A025-21E3-5E29-938549FAD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EEDFD-4ADD-4910-A1C6-F6AF4146E275}" type="datetimeFigureOut">
              <a:rPr lang="es-ES" smtClean="0"/>
              <a:t>17/03/2025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881260A-EF9C-F8D6-595A-D7C9305C0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4DBFD61-2FA3-A98E-7C2C-6A71FD74D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23460-27F3-4EDD-9C3F-D1D405D925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539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84FA83-7A22-3474-9C8A-14BCF9613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3EF2E6C-4676-FD95-317B-5FA1EE8F68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C5519A1-FE58-2E3E-5945-2E70223735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83624C9-BB29-9C88-CB62-AEC5995B86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16021B9-E894-64E3-0C3A-C70E3528C8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5164E82-B82F-2ADE-785D-5FB859D29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EEDFD-4ADD-4910-A1C6-F6AF4146E275}" type="datetimeFigureOut">
              <a:rPr lang="es-ES" smtClean="0"/>
              <a:t>17/03/2025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ABE7EFD-6A3D-A79A-47E7-F5893DE62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4181684-45EC-FB54-0C00-91BC181C1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23460-27F3-4EDD-9C3F-D1D405D925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7347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3863EE-38DE-06EE-5752-6FF79A04A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641D3DC-7328-2A79-FE5A-EA13D91D6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EEDFD-4ADD-4910-A1C6-F6AF4146E275}" type="datetimeFigureOut">
              <a:rPr lang="es-ES" smtClean="0"/>
              <a:t>17/03/2025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EB69DD4-CB1D-C2D5-1F86-10D4AADBD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FB6D04E-B8EE-5172-92FC-BE8EA1408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23460-27F3-4EDD-9C3F-D1D405D925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9348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F7A4A96-8ACA-C66C-4680-385A79E1A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EEDFD-4ADD-4910-A1C6-F6AF4146E275}" type="datetimeFigureOut">
              <a:rPr lang="es-ES" smtClean="0"/>
              <a:t>17/03/2025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FD8E762-3DC5-3140-7490-8DA141DC8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CEB317C-0042-069F-16A2-DF1E348B3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23460-27F3-4EDD-9C3F-D1D405D925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8572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DDA5C5-91A6-3100-C08D-EC09710C4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F78ACA-5BAA-7837-6DC3-D16B99A2B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8509867-5E81-5212-5112-1A01F9E56B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8360569-8105-169B-85C1-763D62E15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EEDFD-4ADD-4910-A1C6-F6AF4146E275}" type="datetimeFigureOut">
              <a:rPr lang="es-ES" smtClean="0"/>
              <a:t>17/03/2025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13D3029-7708-D057-AC57-00FAA83FD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EE50F1E-C221-C5CC-5C60-C0CB10310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23460-27F3-4EDD-9C3F-D1D405D925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5002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AD1A83-CAD3-DF85-D1C7-5E51EC9AD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629FDBB-F30B-9441-D84F-2D2C1D253B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F30B9FF-01ED-FC2D-55AC-B72E57325E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BF44092-126D-C140-E4AA-A1F6E1E39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EEDFD-4ADD-4910-A1C6-F6AF4146E275}" type="datetimeFigureOut">
              <a:rPr lang="es-ES" smtClean="0"/>
              <a:t>17/03/2025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70AB571-3F62-EB88-BA69-D74E14B45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80759C0-014F-86BB-0930-4107B96CF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23460-27F3-4EDD-9C3F-D1D405D925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2228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8370B13-774A-F32A-DF69-E2644720A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C4AA31E-C3CF-5CE8-F49A-30B819ECFD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56C1A9-D3B8-B407-1F0E-B6C0A7AC00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7FEEDFD-4ADD-4910-A1C6-F6AF4146E275}" type="datetimeFigureOut">
              <a:rPr lang="es-ES" smtClean="0"/>
              <a:t>17/03/2025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F754575-873D-1458-4215-7508D142AE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95BC170-4597-7D87-A35C-AEFE5A9836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7A23460-27F3-4EDD-9C3F-D1D405D925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8948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D4FD7FD3-A474-D267-521A-3D0A0E17C4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331" y="491358"/>
            <a:ext cx="11519338" cy="5875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6002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ONINTZA ARANALDE</dc:creator>
  <cp:lastModifiedBy>ONINTZA ARANALDE</cp:lastModifiedBy>
  <cp:revision>1</cp:revision>
  <dcterms:created xsi:type="dcterms:W3CDTF">2025-03-17T12:25:38Z</dcterms:created>
  <dcterms:modified xsi:type="dcterms:W3CDTF">2025-03-17T12:26:19Z</dcterms:modified>
</cp:coreProperties>
</file>