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DE0854-BCBB-F87D-7BA1-2116F2CCC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0C071A-275F-40A0-D30D-89593DBC52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A185B2-A1C7-AA96-A927-F2788EAD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EDFD-4ADD-4910-A1C6-F6AF4146E275}" type="datetimeFigureOut">
              <a:rPr lang="es-ES" smtClean="0"/>
              <a:t>17/03/2025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97CFE9-41EA-DFEE-93BD-CA51152C5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66E75D-C1E6-2730-C1DE-C77C52497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3460-27F3-4EDD-9C3F-D1D405D92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3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EA3D77-D98A-3326-001E-F07396D7F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4A77F6-ADBE-4E52-7CCE-139E2835B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EA45AD-E8F9-7743-DA66-0A42907BA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EDFD-4ADD-4910-A1C6-F6AF4146E275}" type="datetimeFigureOut">
              <a:rPr lang="es-ES" smtClean="0"/>
              <a:t>17/03/2025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8AB342-D952-CEF1-05E3-C97BAEA69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0E5CD2-2F22-446C-B18B-47F37B3F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3460-27F3-4EDD-9C3F-D1D405D92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86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F7B9F23-1AE6-1551-BAC6-9FC3EE4CA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E5DD85-A561-98C9-AC32-44F94C89B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794B55-CBB5-9D5C-A11F-33161660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EDFD-4ADD-4910-A1C6-F6AF4146E275}" type="datetimeFigureOut">
              <a:rPr lang="es-ES" smtClean="0"/>
              <a:t>17/03/2025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6BDC56-1A4B-63D0-21C1-5DFC06B22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DB7D00-2CD5-E721-71ED-794EF9E3D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3460-27F3-4EDD-9C3F-D1D405D92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188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E0EA2A-6812-87F1-AE4D-5B97B228C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B56701-776E-E321-5399-618679C77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B0287A-F4F7-0E53-0D2C-30BF75424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EDFD-4ADD-4910-A1C6-F6AF4146E275}" type="datetimeFigureOut">
              <a:rPr lang="es-ES" smtClean="0"/>
              <a:t>17/03/2025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7B72E1-635D-14CC-7F20-A78163C31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39A5AC-1024-D628-FBAD-D0D46C9D7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3460-27F3-4EDD-9C3F-D1D405D92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026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FBBAF-30B6-0CC3-D7E5-5795A91C5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9728BD-A22D-6EA7-270A-EF4E363A8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D7D292-E000-2295-EAF0-423EA6D48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EDFD-4ADD-4910-A1C6-F6AF4146E275}" type="datetimeFigureOut">
              <a:rPr lang="es-ES" smtClean="0"/>
              <a:t>17/03/2025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90006B-5F7A-A0E0-587D-BD02A01A8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2D62E8-0B9B-52B8-51EC-2E13FC011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3460-27F3-4EDD-9C3F-D1D405D92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0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4C8B6E-B0BA-28EB-F30F-DCA6EA1CB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3144CC-FEF1-6EC4-187B-7FF404EF78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4DFF84-D23A-5001-692B-58FD6AE87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64513D-A025-21E3-5E29-938549FAD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EDFD-4ADD-4910-A1C6-F6AF4146E275}" type="datetimeFigureOut">
              <a:rPr lang="es-ES" smtClean="0"/>
              <a:t>17/03/2025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81260A-EF9C-F8D6-595A-D7C9305C0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DBFD61-2FA3-A98E-7C2C-6A71FD74D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3460-27F3-4EDD-9C3F-D1D405D92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53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4FA83-7A22-3474-9C8A-14BCF9613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EF2E6C-4676-FD95-317B-5FA1EE8F6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C5519A1-FE58-2E3E-5945-2E7022373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83624C9-BB29-9C88-CB62-AEC5995B8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6021B9-E894-64E3-0C3A-C70E3528C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164E82-B82F-2ADE-785D-5FB859D29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EDFD-4ADD-4910-A1C6-F6AF4146E275}" type="datetimeFigureOut">
              <a:rPr lang="es-ES" smtClean="0"/>
              <a:t>17/03/2025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ABE7EFD-6A3D-A79A-47E7-F5893DE62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4181684-45EC-FB54-0C00-91BC181C1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3460-27F3-4EDD-9C3F-D1D405D92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34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863EE-38DE-06EE-5752-6FF79A04A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641D3DC-7328-2A79-FE5A-EA13D91D6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EDFD-4ADD-4910-A1C6-F6AF4146E275}" type="datetimeFigureOut">
              <a:rPr lang="es-ES" smtClean="0"/>
              <a:t>17/03/2025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EB69DD4-CB1D-C2D5-1F86-10D4AADBD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B6D04E-B8EE-5172-92FC-BE8EA1408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3460-27F3-4EDD-9C3F-D1D405D92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934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F7A4A96-8ACA-C66C-4680-385A79E1A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EDFD-4ADD-4910-A1C6-F6AF4146E275}" type="datetimeFigureOut">
              <a:rPr lang="es-ES" smtClean="0"/>
              <a:t>17/03/2025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FD8E762-3DC5-3140-7490-8DA141DC8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CEB317C-0042-069F-16A2-DF1E348B3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3460-27F3-4EDD-9C3F-D1D405D92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57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DA5C5-91A6-3100-C08D-EC09710C4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F78ACA-5BAA-7837-6DC3-D16B99A2B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509867-5E81-5212-5112-1A01F9E56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360569-8105-169B-85C1-763D62E1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EDFD-4ADD-4910-A1C6-F6AF4146E275}" type="datetimeFigureOut">
              <a:rPr lang="es-ES" smtClean="0"/>
              <a:t>17/03/2025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3D3029-7708-D057-AC57-00FAA83FD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E50F1E-C221-C5CC-5C60-C0CB10310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3460-27F3-4EDD-9C3F-D1D405D92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500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AD1A83-CAD3-DF85-D1C7-5E51EC9AD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629FDBB-F30B-9441-D84F-2D2C1D253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F30B9FF-01ED-FC2D-55AC-B72E57325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F44092-126D-C140-E4AA-A1F6E1E39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EDFD-4ADD-4910-A1C6-F6AF4146E275}" type="datetimeFigureOut">
              <a:rPr lang="es-ES" smtClean="0"/>
              <a:t>17/03/2025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0AB571-3F62-EB88-BA69-D74E14B45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0759C0-014F-86BB-0930-4107B96C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3460-27F3-4EDD-9C3F-D1D405D92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222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370B13-774A-F32A-DF69-E2644720A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4AA31E-C3CF-5CE8-F49A-30B819ECF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56C1A9-D3B8-B407-1F0E-B6C0A7AC00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FEEDFD-4ADD-4910-A1C6-F6AF4146E275}" type="datetimeFigureOut">
              <a:rPr lang="es-ES" smtClean="0"/>
              <a:t>17/03/2025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754575-873D-1458-4215-7508D142AE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5BC170-4597-7D87-A35C-AEFE5A9836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A23460-27F3-4EDD-9C3F-D1D405D925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94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4FD7FD3-A474-D267-521A-3D0A0E17C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331" y="491358"/>
            <a:ext cx="11519338" cy="5875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6002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ONINTZA ARANALDE</dc:creator>
  <cp:lastModifiedBy>ONINTZA ARANALDE</cp:lastModifiedBy>
  <cp:revision>1</cp:revision>
  <dcterms:created xsi:type="dcterms:W3CDTF">2025-03-17T12:25:38Z</dcterms:created>
  <dcterms:modified xsi:type="dcterms:W3CDTF">2025-03-17T12:26:19Z</dcterms:modified>
</cp:coreProperties>
</file>